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70" r:id="rId9"/>
    <p:sldId id="262" r:id="rId10"/>
    <p:sldId id="263" r:id="rId11"/>
    <p:sldId id="264" r:id="rId12"/>
    <p:sldId id="265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5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3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p3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802DB-AFE9-4488-BA7F-E11205F7F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FBEAE2-5107-49BA-8034-98D0F310E9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E35A5-A746-4BD9-A473-510309BFF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6E3E6-395F-4D36-9C12-2BB52C1B5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B042D-2630-44D0-93D0-0A4D89097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02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769AB-0B1E-422E-90B8-22E2FC00E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EA8741-D2E9-4DD0-A03E-D1ABA1D53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7BC8E-5EB9-4610-BAFA-2FEFAD151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D8213-F59A-4B28-A6EB-BF217710B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34D7C-1D6E-4BD5-A9BE-674A3ACFA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8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6643BF-642F-4958-9A47-97401F0D07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943194-02B3-4B53-84A3-332F2D5C2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59EF0-48DA-4347-ADDD-AE05B512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8AB9B-EDDC-4F9E-BBBC-E1E19DD37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D6741-4620-4BF6-92E1-311F4F5F1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427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0F6AC-C93D-4513-94E9-811CD8362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77467-C143-461E-B563-32255371B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581DE-10B8-40C7-84D1-35DC3257B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34CD8-D391-455D-B925-AE35CEFB3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16CDE-8596-4C93-9D00-12FF4C141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22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FB6E0-80D8-4C54-80B3-618EB644C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9D6FB3-3BE6-4D71-B981-8F21ECC44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AB0D9-D800-4CB3-A22E-F0E12D982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7E9AA-DD52-43A7-B150-02D477A82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DEEA7-E15A-4F63-85B3-1BF0010A3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23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B03B9-1449-4134-BD12-50A02D3CB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83D84-83FA-42E7-A93B-98D0DFBFC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5C06E7-F7BB-404E-AD46-5C2E3451F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9615D1-F65C-4CB9-B00F-E64410F16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A40978-4C57-4CF1-AD81-A18EEA96E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8B4A9-FABE-4A38-B7E4-0B47135F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32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E4C8B-41ED-421A-A7FF-E411456A5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A842A-5F6A-4DCC-865C-A53D8BD30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6E6DD1-7C16-4326-89AF-D37662B42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C422E0-1CCF-40A5-B75B-E74E2F47B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9FEC6A-EA78-46D0-9C77-982DA7969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60D5C0-9C0F-4658-806A-C0587BD0A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FA6E55-A43E-45E8-8891-7569868E4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7C3F52-14E2-4C0E-8855-283B587E1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73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FBF2-A8F5-4683-B432-D11BE3B11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C4C9F3-195B-4045-8C0C-F595F256A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AF63A5-A088-423B-9F6E-09CD9E688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460FF1-7C90-45BF-ADB6-7EAA43ACE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99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3CE4D9-BCAC-407B-B257-BCB648A72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9C4CB5-EC9D-441E-A9D6-22D92E817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3E552-D55A-42A4-AE14-83DAE180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36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21DFF-8945-40EF-8570-588FE1A63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67DBD-AAF0-41C9-A045-D49AC9726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2976DD-FA78-442C-9650-79F6EB28AE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8046E-981F-4338-AD2C-48D5A21EB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A1433-A71E-4ACB-9820-DBEFD417A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CC906-98E6-4723-A59B-641CE7CD2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85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74F7D-B0D4-4C08-829E-A5CA4AE2D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45E622-7BD7-43BC-8A59-9B9D6D168A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37F868-6CA8-47D9-8E41-0019392CA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694DF4-82DC-49B9-9A46-78D331908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9E4FC-E17B-46D2-BF85-AC143801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D19EF-C5E9-443E-A081-11B0F3273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23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B35379-EB0A-4D7C-9584-4501F08C9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D4105-9952-4AF1-B879-713B25F12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FE8C6-310E-40D6-9A94-A18FD74607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98424-AC3A-49D9-834D-F86736F2031D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C9E7D-46B9-43FE-97D7-550D0A92A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39475-8F1B-4C1B-A436-52081278EE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7A5CC-A974-49CD-8D84-47C31010E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130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ewgrounds.com/art/view/gordyh/park-background" TargetMode="External"/><Relationship Id="rId13" Type="http://schemas.openxmlformats.org/officeDocument/2006/relationships/image" Target="../media/image4.png"/><Relationship Id="rId3" Type="http://schemas.openxmlformats.org/officeDocument/2006/relationships/audio" Target="../media/media1.mp3"/><Relationship Id="rId7" Type="http://schemas.openxmlformats.org/officeDocument/2006/relationships/image" Target="../media/image1.png"/><Relationship Id="rId12" Type="http://schemas.openxmlformats.org/officeDocument/2006/relationships/hyperlink" Target="https://commons.wikimedia.org/wiki/File:Happy_Cartoon_Man_Using_A_Smartphone.svg" TargetMode="External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3.png"/><Relationship Id="rId5" Type="http://schemas.openxmlformats.org/officeDocument/2006/relationships/audio" Target="../media/media2.m4a"/><Relationship Id="rId10" Type="http://schemas.openxmlformats.org/officeDocument/2006/relationships/hyperlink" Target="http://en.wikipedia.org/wiki/File:Carbon_dioxide_symbol.svg" TargetMode="External"/><Relationship Id="rId4" Type="http://schemas.microsoft.com/office/2007/relationships/media" Target="../media/media2.m4a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nl/het-scherm-projectie-presentatie-309390/" TargetMode="External"/><Relationship Id="rId13" Type="http://schemas.openxmlformats.org/officeDocument/2006/relationships/image" Target="../media/image8.svg"/><Relationship Id="rId3" Type="http://schemas.openxmlformats.org/officeDocument/2006/relationships/audio" Target="../media/media11.m4a"/><Relationship Id="rId7" Type="http://schemas.openxmlformats.org/officeDocument/2006/relationships/image" Target="../media/image5.png"/><Relationship Id="rId12" Type="http://schemas.openxmlformats.org/officeDocument/2006/relationships/image" Target="../media/image7.png"/><Relationship Id="rId2" Type="http://schemas.microsoft.com/office/2007/relationships/media" Target="../media/media11.m4a"/><Relationship Id="rId1" Type="http://schemas.openxmlformats.org/officeDocument/2006/relationships/tags" Target="../tags/tag4.xml"/><Relationship Id="rId6" Type="http://schemas.openxmlformats.org/officeDocument/2006/relationships/hyperlink" Target="https://www.newgrounds.com/art/view/gordyh/park-background" TargetMode="External"/><Relationship Id="rId11" Type="http://schemas.openxmlformats.org/officeDocument/2006/relationships/image" Target="../media/image18.png"/><Relationship Id="rId5" Type="http://schemas.openxmlformats.org/officeDocument/2006/relationships/image" Target="../media/image1.png"/><Relationship Id="rId10" Type="http://schemas.openxmlformats.org/officeDocument/2006/relationships/hyperlink" Target="https://commons.wikimedia.org/wiki/File:Happy_Cartoon_Man_Using_A_Smartphone.svg" TargetMode="Externa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Relationship Id="rId1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hyperlink" Target="http://pngimg.com/download/23470" TargetMode="External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commons.wikimedia.org/wiki/File:Happy_Cartoon_Man_Using_A_Smartphone.svg" TargetMode="External"/><Relationship Id="rId12" Type="http://schemas.openxmlformats.org/officeDocument/2006/relationships/image" Target="../media/image20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11" Type="http://schemas.openxmlformats.org/officeDocument/2006/relationships/image" Target="../media/image4.png"/><Relationship Id="rId5" Type="http://schemas.openxmlformats.org/officeDocument/2006/relationships/hyperlink" Target="https://www.newgrounds.com/art/view/gordyh/park-background" TargetMode="External"/><Relationship Id="rId10" Type="http://schemas.openxmlformats.org/officeDocument/2006/relationships/image" Target="../media/image19.jpeg"/><Relationship Id="rId4" Type="http://schemas.openxmlformats.org/officeDocument/2006/relationships/image" Target="../media/image1.png"/><Relationship Id="rId9" Type="http://schemas.openxmlformats.org/officeDocument/2006/relationships/hyperlink" Target="https://pixabay.com/nl/het-scherm-projectie-presentatie-309390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Happy_Cartoon_Man_Using_A_Smartphone.svg" TargetMode="External"/><Relationship Id="rId13" Type="http://schemas.openxmlformats.org/officeDocument/2006/relationships/image" Target="../media/image7.png"/><Relationship Id="rId3" Type="http://schemas.openxmlformats.org/officeDocument/2006/relationships/audio" Target="../media/media13.m4a"/><Relationship Id="rId7" Type="http://schemas.openxmlformats.org/officeDocument/2006/relationships/image" Target="../media/image3.png"/><Relationship Id="rId12" Type="http://schemas.openxmlformats.org/officeDocument/2006/relationships/image" Target="../media/image4.png"/><Relationship Id="rId2" Type="http://schemas.microsoft.com/office/2007/relationships/media" Target="../media/media13.m4a"/><Relationship Id="rId1" Type="http://schemas.openxmlformats.org/officeDocument/2006/relationships/tags" Target="../tags/tag5.xml"/><Relationship Id="rId6" Type="http://schemas.openxmlformats.org/officeDocument/2006/relationships/hyperlink" Target="https://www.newgrounds.com/art/view/gordyh/park-background" TargetMode="External"/><Relationship Id="rId11" Type="http://schemas.openxmlformats.org/officeDocument/2006/relationships/image" Target="../media/image21.png"/><Relationship Id="rId5" Type="http://schemas.openxmlformats.org/officeDocument/2006/relationships/image" Target="../media/image1.png"/><Relationship Id="rId10" Type="http://schemas.openxmlformats.org/officeDocument/2006/relationships/hyperlink" Target="https://pixabay.com/nl/het-scherm-projectie-presentatie-309390/" TargetMode="Externa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Relationship Id="rId1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Happy_Cartoon_Man_Using_A_Smartphone.svg" TargetMode="External"/><Relationship Id="rId13" Type="http://schemas.openxmlformats.org/officeDocument/2006/relationships/image" Target="../media/image23.png"/><Relationship Id="rId3" Type="http://schemas.openxmlformats.org/officeDocument/2006/relationships/audio" Target="../media/media14.m4a"/><Relationship Id="rId7" Type="http://schemas.openxmlformats.org/officeDocument/2006/relationships/image" Target="../media/image3.png"/><Relationship Id="rId12" Type="http://schemas.openxmlformats.org/officeDocument/2006/relationships/image" Target="../media/image4.png"/><Relationship Id="rId2" Type="http://schemas.microsoft.com/office/2007/relationships/media" Target="../media/media14.m4a"/><Relationship Id="rId1" Type="http://schemas.openxmlformats.org/officeDocument/2006/relationships/tags" Target="../tags/tag6.xml"/><Relationship Id="rId6" Type="http://schemas.openxmlformats.org/officeDocument/2006/relationships/hyperlink" Target="https://www.newgrounds.com/art/view/gordyh/park-background" TargetMode="External"/><Relationship Id="rId11" Type="http://schemas.openxmlformats.org/officeDocument/2006/relationships/image" Target="../media/image22.jpeg"/><Relationship Id="rId5" Type="http://schemas.openxmlformats.org/officeDocument/2006/relationships/image" Target="../media/image1.png"/><Relationship Id="rId10" Type="http://schemas.openxmlformats.org/officeDocument/2006/relationships/hyperlink" Target="https://pixabay.com/nl/het-scherm-projectie-presentatie-309390/" TargetMode="Externa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Relationship Id="rId14" Type="http://schemas.openxmlformats.org/officeDocument/2006/relationships/hyperlink" Target="https://freesvg.org/vector-drawing-of-triangular-acid-burns-warning-sign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Happy_Cartoon_Man_Using_A_Smartphone.svg" TargetMode="External"/><Relationship Id="rId3" Type="http://schemas.openxmlformats.org/officeDocument/2006/relationships/audio" Target="../media/media15.m4a"/><Relationship Id="rId7" Type="http://schemas.openxmlformats.org/officeDocument/2006/relationships/image" Target="../media/image3.png"/><Relationship Id="rId12" Type="http://schemas.openxmlformats.org/officeDocument/2006/relationships/image" Target="../media/image4.png"/><Relationship Id="rId2" Type="http://schemas.microsoft.com/office/2007/relationships/media" Target="../media/media15.m4a"/><Relationship Id="rId1" Type="http://schemas.openxmlformats.org/officeDocument/2006/relationships/tags" Target="../tags/tag7.xml"/><Relationship Id="rId6" Type="http://schemas.openxmlformats.org/officeDocument/2006/relationships/hyperlink" Target="https://www.newgrounds.com/art/view/gordyh/park-background" TargetMode="External"/><Relationship Id="rId11" Type="http://schemas.openxmlformats.org/officeDocument/2006/relationships/image" Target="../media/image24.jpeg"/><Relationship Id="rId5" Type="http://schemas.openxmlformats.org/officeDocument/2006/relationships/image" Target="../media/image1.png"/><Relationship Id="rId10" Type="http://schemas.openxmlformats.org/officeDocument/2006/relationships/hyperlink" Target="https://pixabay.com/nl/het-scherm-projectie-presentatie-309390/" TargetMode="Externa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ewgrounds.com/art/view/gordyh/park-background" TargetMode="External"/><Relationship Id="rId13" Type="http://schemas.openxmlformats.org/officeDocument/2006/relationships/image" Target="../media/image4.png"/><Relationship Id="rId3" Type="http://schemas.openxmlformats.org/officeDocument/2006/relationships/audio" Target="../media/media16.mp3"/><Relationship Id="rId7" Type="http://schemas.openxmlformats.org/officeDocument/2006/relationships/image" Target="../media/image1.png"/><Relationship Id="rId12" Type="http://schemas.openxmlformats.org/officeDocument/2006/relationships/hyperlink" Target="https://pixabay.com/nl/het-scherm-projectie-presentatie-309390/" TargetMode="External"/><Relationship Id="rId2" Type="http://schemas.microsoft.com/office/2007/relationships/media" Target="../media/media16.mp3"/><Relationship Id="rId1" Type="http://schemas.openxmlformats.org/officeDocument/2006/relationships/tags" Target="../tags/tag8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5.png"/><Relationship Id="rId5" Type="http://schemas.openxmlformats.org/officeDocument/2006/relationships/audio" Target="../media/media17.m4a"/><Relationship Id="rId10" Type="http://schemas.openxmlformats.org/officeDocument/2006/relationships/hyperlink" Target="https://commons.wikimedia.org/wiki/File:Happy_Cartoon_Man_Using_A_Smartphone.svg" TargetMode="External"/><Relationship Id="rId4" Type="http://schemas.microsoft.com/office/2007/relationships/media" Target="../media/media17.m4a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Happy_Cartoon_Man_Using_A_Smartphone.svg" TargetMode="External"/><Relationship Id="rId3" Type="http://schemas.openxmlformats.org/officeDocument/2006/relationships/audio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hyperlink" Target="https://www.newgrounds.com/art/view/gordyh/park-background" TargetMode="External"/><Relationship Id="rId11" Type="http://schemas.openxmlformats.org/officeDocument/2006/relationships/image" Target="../media/image4.png"/><Relationship Id="rId5" Type="http://schemas.openxmlformats.org/officeDocument/2006/relationships/image" Target="../media/image1.png"/><Relationship Id="rId10" Type="http://schemas.openxmlformats.org/officeDocument/2006/relationships/hyperlink" Target="https://pixabay.com/nl/het-scherm-projectie-presentatie-309390/" TargetMode="Externa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nl/het-scherm-projectie-presentatie-309390/" TargetMode="External"/><Relationship Id="rId13" Type="http://schemas.openxmlformats.org/officeDocument/2006/relationships/image" Target="../media/image7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12" Type="http://schemas.openxmlformats.org/officeDocument/2006/relationships/image" Target="../media/image4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hyperlink" Target="https://www.newgrounds.com/art/view/gordyh/park-background" TargetMode="External"/><Relationship Id="rId11" Type="http://schemas.openxmlformats.org/officeDocument/2006/relationships/image" Target="../media/image6.png"/><Relationship Id="rId5" Type="http://schemas.openxmlformats.org/officeDocument/2006/relationships/image" Target="../media/image1.png"/><Relationship Id="rId10" Type="http://schemas.openxmlformats.org/officeDocument/2006/relationships/hyperlink" Target="https://commons.wikimedia.org/wiki/File:Happy_Cartoon_Man_Using_A_Smartphone.svg" TargetMode="Externa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Relationship Id="rId1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0.sv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pixabay.com/nl/het-scherm-projectie-presentatie-309390/" TargetMode="External"/><Relationship Id="rId12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hyperlink" Target="https://www.newgrounds.com/art/view/gordyh/park-background" TargetMode="External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hyperlink" Target="https://commons.wikimedia.org/wiki/File:Happy_Cartoon_Man_Using_A_Smartphone.sv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pixabay.com/nl/het-scherm-projectie-presentatie-309390/" TargetMode="Externa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11" Type="http://schemas.openxmlformats.org/officeDocument/2006/relationships/image" Target="../media/image4.png"/><Relationship Id="rId5" Type="http://schemas.openxmlformats.org/officeDocument/2006/relationships/hyperlink" Target="https://www.newgrounds.com/art/view/gordyh/park-background" TargetMode="External"/><Relationship Id="rId10" Type="http://schemas.openxmlformats.org/officeDocument/2006/relationships/image" Target="../media/image11.jpeg"/><Relationship Id="rId4" Type="http://schemas.openxmlformats.org/officeDocument/2006/relationships/image" Target="../media/image1.png"/><Relationship Id="rId9" Type="http://schemas.openxmlformats.org/officeDocument/2006/relationships/hyperlink" Target="https://commons.wikimedia.org/wiki/File:Happy_Cartoon_Man_Using_A_Smartphone.sv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pixabay.com/nl/het-scherm-projectie-presentatie-309390/" TargetMode="External"/><Relationship Id="rId12" Type="http://schemas.openxmlformats.org/officeDocument/2006/relationships/image" Target="../media/image1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11" Type="http://schemas.openxmlformats.org/officeDocument/2006/relationships/image" Target="../media/image12.png"/><Relationship Id="rId5" Type="http://schemas.openxmlformats.org/officeDocument/2006/relationships/hyperlink" Target="https://www.newgrounds.com/art/view/gordyh/park-background" TargetMode="External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hyperlink" Target="https://commons.wikimedia.org/wiki/File:Happy_Cartoon_Man_Using_A_Smartphone.sv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hyperlink" Target="https://pixabay.com/en/high-temperature-hot-heat-danger-98824/" TargetMode="External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pixabay.com/nl/het-scherm-projectie-presentatie-309390/" TargetMode="External"/><Relationship Id="rId12" Type="http://schemas.openxmlformats.org/officeDocument/2006/relationships/image" Target="../media/image15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11" Type="http://schemas.openxmlformats.org/officeDocument/2006/relationships/image" Target="../media/image4.png"/><Relationship Id="rId5" Type="http://schemas.openxmlformats.org/officeDocument/2006/relationships/hyperlink" Target="https://www.newgrounds.com/art/view/gordyh/park-background" TargetMode="External"/><Relationship Id="rId10" Type="http://schemas.openxmlformats.org/officeDocument/2006/relationships/image" Target="../media/image14.jpeg"/><Relationship Id="rId4" Type="http://schemas.openxmlformats.org/officeDocument/2006/relationships/image" Target="../media/image1.png"/><Relationship Id="rId9" Type="http://schemas.openxmlformats.org/officeDocument/2006/relationships/hyperlink" Target="https://commons.wikimedia.org/wiki/File:Happy_Cartoon_Man_Using_A_Smartphone.svg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pixabay.com/nl/het-scherm-projectie-presentatie-309390/" TargetMode="Externa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11" Type="http://schemas.openxmlformats.org/officeDocument/2006/relationships/image" Target="../media/image4.png"/><Relationship Id="rId5" Type="http://schemas.openxmlformats.org/officeDocument/2006/relationships/hyperlink" Target="https://www.newgrounds.com/art/view/gordyh/park-background" TargetMode="External"/><Relationship Id="rId10" Type="http://schemas.openxmlformats.org/officeDocument/2006/relationships/image" Target="../media/image16.png"/><Relationship Id="rId4" Type="http://schemas.openxmlformats.org/officeDocument/2006/relationships/image" Target="../media/image1.png"/><Relationship Id="rId9" Type="http://schemas.openxmlformats.org/officeDocument/2006/relationships/hyperlink" Target="https://commons.wikimedia.org/wiki/File:Happy_Cartoon_Man_Using_A_Smartphone.svg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pixabay.com/nl/het-scherm-projectie-presentatie-309390/" TargetMode="Externa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5.png"/><Relationship Id="rId11" Type="http://schemas.openxmlformats.org/officeDocument/2006/relationships/image" Target="../media/image4.png"/><Relationship Id="rId5" Type="http://schemas.openxmlformats.org/officeDocument/2006/relationships/hyperlink" Target="https://www.newgrounds.com/art/view/gordyh/park-background" TargetMode="External"/><Relationship Id="rId10" Type="http://schemas.openxmlformats.org/officeDocument/2006/relationships/image" Target="../media/image17.png"/><Relationship Id="rId4" Type="http://schemas.openxmlformats.org/officeDocument/2006/relationships/image" Target="../media/image1.png"/><Relationship Id="rId9" Type="http://schemas.openxmlformats.org/officeDocument/2006/relationships/hyperlink" Target="https://commons.wikimedia.org/wiki/File:Happy_Cartoon_Man_Using_A_Smartphone.sv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21F4F3B5-3657-4EF7-86EE-AAE022051E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113909" y="571500"/>
            <a:ext cx="2857500" cy="2857500"/>
          </a:xfrm>
          <a:prstGeom prst="rect">
            <a:avLst/>
          </a:prstGeom>
        </p:spPr>
      </p:pic>
      <p:pic>
        <p:nvPicPr>
          <p:cNvPr id="25" name="Picture 24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059B5AAB-3E91-41FA-BC9A-6BC941F2FBF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4" name="Voxhumana-opener.ogg">
            <a:hlinkClick r:id="" action="ppaction://media"/>
            <a:extLst>
              <a:ext uri="{FF2B5EF4-FFF2-40B4-BE49-F238E27FC236}">
                <a16:creationId xmlns:a16="http://schemas.microsoft.com/office/drawing/2014/main" id="{0CA07916-B6EC-42E7-B357-9599E5EA4F0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360179" y="-1095026"/>
            <a:ext cx="487363" cy="487363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9AA10CB6-487C-4A19-9322-F59CD430FA8E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6169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53"/>
    </mc:Choice>
    <mc:Fallback xmlns="">
      <p:transition spd="slow" advTm="40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0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5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39" objId="4"/>
        <p14:stopEvt time="16938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193ED18-B937-4D31-ADD8-A56B514D7FE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9898" y="933254"/>
            <a:ext cx="8344623" cy="3827282"/>
          </a:xfrm>
          <a:prstGeom prst="rect">
            <a:avLst/>
          </a:prstGeom>
        </p:spPr>
      </p:pic>
      <p:pic>
        <p:nvPicPr>
          <p:cNvPr id="5" name="Graphic 4" descr="Magnifying glass">
            <a:extLst>
              <a:ext uri="{FF2B5EF4-FFF2-40B4-BE49-F238E27FC236}">
                <a16:creationId xmlns:a16="http://schemas.microsoft.com/office/drawing/2014/main" id="{736E3BE5-656A-4DDA-AA38-1E28660CB9E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757843" y="3250119"/>
            <a:ext cx="1338157" cy="1263674"/>
          </a:xfrm>
          <a:prstGeom prst="rect">
            <a:avLst/>
          </a:prstGeom>
          <a:effectLst>
            <a:glow rad="101600">
              <a:srgbClr val="00557F">
                <a:alpha val="60000"/>
              </a:srgbClr>
            </a:glow>
          </a:effectLst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4FA57400-4971-4B23-90C0-3FC4DBFA32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6839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21"/>
    </mc:Choice>
    <mc:Fallback xmlns="">
      <p:transition spd="slow" advTm="17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2052" name="Picture 4" descr="landscape and aerial photography of icebergs on body of water during daytime">
            <a:extLst>
              <a:ext uri="{FF2B5EF4-FFF2-40B4-BE49-F238E27FC236}">
                <a16:creationId xmlns:a16="http://schemas.microsoft.com/office/drawing/2014/main" id="{B83D4137-60BE-4269-9C7B-34C1F3E96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76" y="938022"/>
            <a:ext cx="8420100" cy="3822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3A3734-C5B6-499A-A3ED-00AD2076D90D}"/>
              </a:ext>
            </a:extLst>
          </p:cNvPr>
          <p:cNvSpPr/>
          <p:nvPr/>
        </p:nvSpPr>
        <p:spPr>
          <a:xfrm>
            <a:off x="7062219" y="4301103"/>
            <a:ext cx="21487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Arctic Ice Melts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5BCA8F6-C2E1-4B72-A11E-FB1456FC46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1FAAB86-AF68-485E-8129-B18A227414B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7679414" y="3386701"/>
            <a:ext cx="914402" cy="91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06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54"/>
    </mc:Choice>
    <mc:Fallback xmlns="">
      <p:transition spd="slow" advTm="128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FE5FD86-0022-44B2-8D73-73CFAC355B6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9898" y="939175"/>
            <a:ext cx="8344623" cy="3821362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22D7F8F-F4B8-4ECA-932E-7F0C00BB00C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2B3E35-AA72-45D5-AB96-C3F61DD68B04}"/>
              </a:ext>
            </a:extLst>
          </p:cNvPr>
          <p:cNvSpPr/>
          <p:nvPr/>
        </p:nvSpPr>
        <p:spPr>
          <a:xfrm>
            <a:off x="5366327" y="3269673"/>
            <a:ext cx="2253673" cy="424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Magnifying glass">
            <a:extLst>
              <a:ext uri="{FF2B5EF4-FFF2-40B4-BE49-F238E27FC236}">
                <a16:creationId xmlns:a16="http://schemas.microsoft.com/office/drawing/2014/main" id="{202AFB15-52F9-47D6-B24C-D94EC47D3CC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20063493">
            <a:off x="6661939" y="2407571"/>
            <a:ext cx="2362256" cy="2312619"/>
          </a:xfrm>
          <a:prstGeom prst="rect">
            <a:avLst/>
          </a:prstGeom>
          <a:effectLst>
            <a:glow rad="101600">
              <a:srgbClr val="00557F">
                <a:alpha val="60000"/>
              </a:srgbClr>
            </a:glow>
          </a:effec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0E3DCFD-10EE-4C8C-95B5-2E7289A060B9}"/>
              </a:ext>
            </a:extLst>
          </p:cNvPr>
          <p:cNvSpPr/>
          <p:nvPr/>
        </p:nvSpPr>
        <p:spPr>
          <a:xfrm>
            <a:off x="7503579" y="3223954"/>
            <a:ext cx="53266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F24321-87A4-4E76-B04E-257DC010CE5E}"/>
              </a:ext>
            </a:extLst>
          </p:cNvPr>
          <p:cNvSpPr txBox="1"/>
          <p:nvPr/>
        </p:nvSpPr>
        <p:spPr>
          <a:xfrm>
            <a:off x="7119892" y="3244334"/>
            <a:ext cx="878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557F"/>
                </a:solidFill>
              </a:rPr>
              <a:t>2012 </a:t>
            </a:r>
          </a:p>
          <a:p>
            <a:pPr algn="ctr"/>
            <a:r>
              <a:rPr lang="en-US" dirty="0">
                <a:solidFill>
                  <a:srgbClr val="00557F"/>
                </a:solidFill>
              </a:rPr>
              <a:t>&lt; 50%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525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71"/>
    </mc:Choice>
    <mc:Fallback xmlns="">
      <p:transition spd="slow" advTm="13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0" grpId="0"/>
      <p:bldP spid="10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7172" name="Picture 4" descr="green corals under water">
            <a:extLst>
              <a:ext uri="{FF2B5EF4-FFF2-40B4-BE49-F238E27FC236}">
                <a16:creationId xmlns:a16="http://schemas.microsoft.com/office/drawing/2014/main" id="{52032BA9-499C-4A3A-9597-99E72F3A3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746" y="923827"/>
            <a:ext cx="8366681" cy="383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FCE6EE-05C4-4FE7-A519-51FEC3937341}"/>
              </a:ext>
            </a:extLst>
          </p:cNvPr>
          <p:cNvSpPr txBox="1"/>
          <p:nvPr/>
        </p:nvSpPr>
        <p:spPr>
          <a:xfrm>
            <a:off x="1370368" y="2327756"/>
            <a:ext cx="7199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Oceans </a:t>
            </a:r>
            <a:r>
              <a:rPr lang="en-US" sz="3200" b="1" dirty="0">
                <a:solidFill>
                  <a:schemeClr val="bg1"/>
                </a:solidFill>
              </a:rPr>
              <a:t>12.7%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MORE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ACIDIC</a:t>
            </a:r>
            <a:r>
              <a:rPr lang="en-US" sz="2400" b="1" dirty="0">
                <a:solidFill>
                  <a:schemeClr val="bg1"/>
                </a:solidFill>
              </a:rPr>
              <a:t> in 2018 versus 1985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302073-D734-4EDA-93B8-8DE290ADCE38}"/>
              </a:ext>
            </a:extLst>
          </p:cNvPr>
          <p:cNvSpPr txBox="1"/>
          <p:nvPr/>
        </p:nvSpPr>
        <p:spPr>
          <a:xfrm>
            <a:off x="2361563" y="1591540"/>
            <a:ext cx="514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Lower PH Damages Coral Reefs</a:t>
            </a:r>
            <a:endParaRPr lang="en-US" sz="3200" b="1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5BFF90E0-099D-4CFA-A876-E96849E2E2F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7DF608-6FA6-4D5D-A104-0F90CB977DF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4189546" y="2999514"/>
            <a:ext cx="1561078" cy="14693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6492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22"/>
    </mc:Choice>
    <mc:Fallback xmlns="">
      <p:transition spd="slow" advTm="19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9218" name="Picture 2" descr="polar bear on snow covered ground during daytime">
            <a:extLst>
              <a:ext uri="{FF2B5EF4-FFF2-40B4-BE49-F238E27FC236}">
                <a16:creationId xmlns:a16="http://schemas.microsoft.com/office/drawing/2014/main" id="{6764F9B0-0364-4F5B-B66F-90FDD129F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706" y="933253"/>
            <a:ext cx="8323868" cy="3864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6BD161-803E-433D-BF54-0452A6CD6292}"/>
              </a:ext>
            </a:extLst>
          </p:cNvPr>
          <p:cNvSpPr txBox="1"/>
          <p:nvPr/>
        </p:nvSpPr>
        <p:spPr>
          <a:xfrm>
            <a:off x="1127288" y="1019468"/>
            <a:ext cx="24226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557F"/>
                </a:solidFill>
              </a:rPr>
              <a:t>Purchase Fuel Efficient Vehicles</a:t>
            </a:r>
          </a:p>
          <a:p>
            <a:endParaRPr lang="en-US" sz="2400" b="1" dirty="0">
              <a:solidFill>
                <a:srgbClr val="00557F"/>
              </a:solidFill>
            </a:endParaRPr>
          </a:p>
          <a:p>
            <a:r>
              <a:rPr lang="en-US" sz="2400" b="1" dirty="0">
                <a:solidFill>
                  <a:srgbClr val="00557F"/>
                </a:solidFill>
              </a:rPr>
              <a:t>Learn About Your Carbon Footprint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392046-90B1-4F16-8426-D189076CEF5E}"/>
              </a:ext>
            </a:extLst>
          </p:cNvPr>
          <p:cNvSpPr txBox="1"/>
          <p:nvPr/>
        </p:nvSpPr>
        <p:spPr>
          <a:xfrm>
            <a:off x="6375644" y="1019468"/>
            <a:ext cx="24226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557F"/>
                </a:solidFill>
              </a:rPr>
              <a:t>Contact Your Government Officials</a:t>
            </a:r>
          </a:p>
          <a:p>
            <a:endParaRPr lang="en-US" sz="2400" b="1" dirty="0">
              <a:solidFill>
                <a:srgbClr val="00557F"/>
              </a:solidFill>
            </a:endParaRPr>
          </a:p>
          <a:p>
            <a:r>
              <a:rPr lang="en-US" sz="2400" b="1" dirty="0">
                <a:solidFill>
                  <a:srgbClr val="00557F"/>
                </a:solidFill>
              </a:rPr>
              <a:t>Demand Action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36CF220-A970-4491-A317-DE51C3E7715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8224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78"/>
    </mc:Choice>
    <mc:Fallback xmlns="">
      <p:transition spd="slow" advTm="13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9E8643-4B26-445D-82F8-ED19983F53D0}"/>
              </a:ext>
            </a:extLst>
          </p:cNvPr>
          <p:cNvSpPr txBox="1"/>
          <p:nvPr/>
        </p:nvSpPr>
        <p:spPr>
          <a:xfrm>
            <a:off x="-337793" y="1782239"/>
            <a:ext cx="108125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557F"/>
                </a:solidFill>
              </a:rPr>
              <a:t>Thank you for your attention!</a:t>
            </a:r>
          </a:p>
          <a:p>
            <a:pPr algn="ctr"/>
            <a:r>
              <a:rPr lang="en-US" sz="2400" b="1" dirty="0">
                <a:solidFill>
                  <a:srgbClr val="00557F"/>
                </a:solidFill>
              </a:rPr>
              <a:t>As promised, I kept it short.</a:t>
            </a:r>
          </a:p>
          <a:p>
            <a:pPr algn="ctr"/>
            <a:endParaRPr lang="en-US" sz="2400" b="1" dirty="0">
              <a:solidFill>
                <a:srgbClr val="00557F"/>
              </a:solidFill>
            </a:endParaRPr>
          </a:p>
          <a:p>
            <a:pPr algn="ctr"/>
            <a:r>
              <a:rPr lang="en-US" sz="2400" b="1" dirty="0">
                <a:solidFill>
                  <a:srgbClr val="00557F"/>
                </a:solidFill>
              </a:rPr>
              <a:t>By</a:t>
            </a:r>
          </a:p>
          <a:p>
            <a:pPr algn="ctr"/>
            <a:r>
              <a:rPr lang="en-US" sz="2400" b="1" dirty="0">
                <a:solidFill>
                  <a:srgbClr val="00557F"/>
                </a:solidFill>
              </a:rPr>
              <a:t>Sam Loyd</a:t>
            </a:r>
          </a:p>
          <a:p>
            <a:pPr algn="ctr"/>
            <a:endParaRPr lang="en-US" sz="2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15" name="First_theme_Haydn's_Sonata_in_G_Major.mid">
            <a:hlinkClick r:id="" action="ppaction://media"/>
            <a:extLst>
              <a:ext uri="{FF2B5EF4-FFF2-40B4-BE49-F238E27FC236}">
                <a16:creationId xmlns:a16="http://schemas.microsoft.com/office/drawing/2014/main" id="{164F1A5C-9883-48D4-B1ED-DE3AC3CCA19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2023233" y="-1701374"/>
            <a:ext cx="487363" cy="487363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3F82B8A0-C63A-4BB5-B261-B9C22B29149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5730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41"/>
    </mc:Choice>
    <mc:Fallback xmlns="">
      <p:transition spd="slow" advTm="24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251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3" grpId="1"/>
    </p:bldLst>
  </p:timing>
  <p:extLst>
    <p:ext uri="{E180D4A7-C9FB-4DFB-919C-405C955672EB}">
      <p14:showEvtLst xmlns:p14="http://schemas.microsoft.com/office/powerpoint/2010/main">
        <p14:playEvt time="10354" objId="15"/>
        <p14:stopEvt time="23003" objId="1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C64589B-0F91-430C-91ED-2856C38EDD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4936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3"/>
    </mc:Choice>
    <mc:Fallback xmlns="">
      <p:transition spd="slow" advTm="4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5E3E81-5107-4908-AF34-068BD166A4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9898" y="930031"/>
            <a:ext cx="8344623" cy="3843437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41F91316-82C8-41FE-BB35-5EF29774544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F9B57D-4ABD-4BDD-9530-780BCE9D1B50}"/>
              </a:ext>
            </a:extLst>
          </p:cNvPr>
          <p:cNvSpPr txBox="1"/>
          <p:nvPr/>
        </p:nvSpPr>
        <p:spPr>
          <a:xfrm>
            <a:off x="8051799" y="1957365"/>
            <a:ext cx="66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557F"/>
                </a:solidFill>
              </a:rPr>
              <a:t>1905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A8CA9C-1A8F-4D9C-B515-A5C67EF70326}"/>
              </a:ext>
            </a:extLst>
          </p:cNvPr>
          <p:cNvSpPr/>
          <p:nvPr/>
        </p:nvSpPr>
        <p:spPr>
          <a:xfrm>
            <a:off x="8657676" y="2233519"/>
            <a:ext cx="53266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Up 3">
            <a:extLst>
              <a:ext uri="{FF2B5EF4-FFF2-40B4-BE49-F238E27FC236}">
                <a16:creationId xmlns:a16="http://schemas.microsoft.com/office/drawing/2014/main" id="{B187A058-BECD-49DD-89CC-24D23A8D74C3}"/>
              </a:ext>
            </a:extLst>
          </p:cNvPr>
          <p:cNvSpPr/>
          <p:nvPr/>
        </p:nvSpPr>
        <p:spPr>
          <a:xfrm>
            <a:off x="8605800" y="1658354"/>
            <a:ext cx="157018" cy="598023"/>
          </a:xfrm>
          <a:prstGeom prst="upArrow">
            <a:avLst/>
          </a:prstGeom>
          <a:solidFill>
            <a:srgbClr val="00557F"/>
          </a:solidFill>
          <a:ln>
            <a:solidFill>
              <a:srgbClr val="0055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 descr="Magnifying glass">
            <a:extLst>
              <a:ext uri="{FF2B5EF4-FFF2-40B4-BE49-F238E27FC236}">
                <a16:creationId xmlns:a16="http://schemas.microsoft.com/office/drawing/2014/main" id="{CCC2C1AB-DB35-4B9D-8400-29190799F62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9918394">
            <a:off x="7514851" y="1410769"/>
            <a:ext cx="1525412" cy="1462523"/>
          </a:xfrm>
          <a:prstGeom prst="rect">
            <a:avLst/>
          </a:prstGeom>
          <a:effectLst>
            <a:glow rad="101600">
              <a:srgbClr val="00557F">
                <a:alpha val="60000"/>
              </a:srgbClr>
            </a:glo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56865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44"/>
    </mc:Choice>
    <mc:Fallback xmlns="">
      <p:transition spd="slow" advTm="24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2" grpId="0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E07297A-58CE-40F7-B739-7018115408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34B097-1F38-41CC-840E-700CDD5D57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7169" y="934747"/>
            <a:ext cx="8327352" cy="3848433"/>
          </a:xfrm>
          <a:prstGeom prst="rect">
            <a:avLst/>
          </a:prstGeom>
        </p:spPr>
      </p:pic>
      <p:pic>
        <p:nvPicPr>
          <p:cNvPr id="9" name="Graphic 8" descr="Magnifying glass">
            <a:extLst>
              <a:ext uri="{FF2B5EF4-FFF2-40B4-BE49-F238E27FC236}">
                <a16:creationId xmlns:a16="http://schemas.microsoft.com/office/drawing/2014/main" id="{95487BC6-88FB-4B57-BE89-68EE4271E9B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564960" y="1437231"/>
            <a:ext cx="1559561" cy="1240335"/>
          </a:xfrm>
          <a:prstGeom prst="rect">
            <a:avLst/>
          </a:prstGeom>
          <a:effectLst>
            <a:glow rad="101600">
              <a:srgbClr val="00557F">
                <a:alpha val="60000"/>
              </a:srgbClr>
            </a:glow>
          </a:effec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8B95828-1602-49F6-A337-7AC40E3FAA26}"/>
              </a:ext>
            </a:extLst>
          </p:cNvPr>
          <p:cNvCxnSpPr>
            <a:cxnSpLocks/>
          </p:cNvCxnSpPr>
          <p:nvPr/>
        </p:nvCxnSpPr>
        <p:spPr>
          <a:xfrm flipH="1">
            <a:off x="1148862" y="4282831"/>
            <a:ext cx="7674710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phic 7" descr="Magnifying glass">
            <a:extLst>
              <a:ext uri="{FF2B5EF4-FFF2-40B4-BE49-F238E27FC236}">
                <a16:creationId xmlns:a16="http://schemas.microsoft.com/office/drawing/2014/main" id="{A3A3A05B-CCF2-40EE-9D45-7012D2FEC94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9401401">
            <a:off x="1182525" y="3586265"/>
            <a:ext cx="1454145" cy="1352264"/>
          </a:xfrm>
          <a:prstGeom prst="rect">
            <a:avLst/>
          </a:prstGeom>
          <a:effectLst>
            <a:glow rad="101600">
              <a:srgbClr val="00557F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95405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33"/>
    </mc:Choice>
    <mc:Fallback xmlns="">
      <p:transition spd="slow" advTm="18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1030" name="Picture 6" descr="white and green factory building near body of water during daytime">
            <a:extLst>
              <a:ext uri="{FF2B5EF4-FFF2-40B4-BE49-F238E27FC236}">
                <a16:creationId xmlns:a16="http://schemas.microsoft.com/office/drawing/2014/main" id="{2E9E312C-458E-49D6-A16B-37B143411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30" y="933254"/>
            <a:ext cx="8323868" cy="3836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525CD35-AD84-4209-A36D-BF55D83C36AB}"/>
              </a:ext>
            </a:extLst>
          </p:cNvPr>
          <p:cNvSpPr/>
          <p:nvPr/>
        </p:nvSpPr>
        <p:spPr>
          <a:xfrm>
            <a:off x="811030" y="933254"/>
            <a:ext cx="2681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Burning Fossil Fuels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F04000A-ED10-42BD-B8C7-2334D4B6D1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17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09"/>
    </mc:Choice>
    <mc:Fallback xmlns="">
      <p:transition spd="slow" advTm="6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96B2FFA-F6B2-46FF-AC96-89109EE974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8E1F912-7393-4F9C-A9E9-085EA77698A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9898" y="934260"/>
            <a:ext cx="8344623" cy="38484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B365BE-F3D9-4A71-85A3-F411AA850C5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7169" y="1735015"/>
            <a:ext cx="8321178" cy="273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14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68"/>
    </mc:Choice>
    <mc:Fallback xmlns="">
      <p:transition spd="slow" advTm="24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11266" name="Picture 2" descr="ice on black rocky shore during daytime">
            <a:extLst>
              <a:ext uri="{FF2B5EF4-FFF2-40B4-BE49-F238E27FC236}">
                <a16:creationId xmlns:a16="http://schemas.microsoft.com/office/drawing/2014/main" id="{A311D9E3-5D55-4CC4-9C25-C14D3B0D3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602" y="923278"/>
            <a:ext cx="8379971" cy="3837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3B1D6BE-E0DA-443A-BF03-F491786E8A57}"/>
              </a:ext>
            </a:extLst>
          </p:cNvPr>
          <p:cNvSpPr/>
          <p:nvPr/>
        </p:nvSpPr>
        <p:spPr>
          <a:xfrm>
            <a:off x="824453" y="1838776"/>
            <a:ext cx="4540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Sea Levels Rise as Oceans Heat Up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CE54404-1DF0-48B5-B460-D9D396E652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19E9FED5-D8EC-4FEC-BC03-77F6AF36A36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905163" y="2841907"/>
            <a:ext cx="1867599" cy="178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71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17"/>
    </mc:Choice>
    <mc:Fallback xmlns="">
      <p:transition spd="slow" advTm="15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05C1E50-6116-42C6-861E-D68854A828F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9898" y="939175"/>
            <a:ext cx="8344623" cy="384843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AB7C892-50BE-48BB-88B1-95980BD206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42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79"/>
    </mc:Choice>
    <mc:Fallback xmlns="">
      <p:transition spd="slow" advTm="9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83368C-4A43-4673-8B4A-36F68543F1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-113122" y="203774"/>
            <a:ext cx="10095455" cy="6720214"/>
          </a:xfrm>
          <a:prstGeom prst="rect">
            <a:avLst/>
          </a:prstGeom>
        </p:spPr>
      </p:pic>
      <p:pic>
        <p:nvPicPr>
          <p:cNvPr id="13" name="Picture 12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C2B1FAD0-0FE2-442B-9392-3AE4156235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07950" y="2205872"/>
            <a:ext cx="2784049" cy="46521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F9086E-7670-456F-A742-0064076245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9898" y="922351"/>
            <a:ext cx="8344623" cy="385583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D1AB0EE-830A-4D1E-B894-5BDC9B3AE1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67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79"/>
    </mc:Choice>
    <mc:Fallback xmlns="">
      <p:transition spd="slow" advTm="9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3.4|11.4|9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4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2.5|1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</TotalTime>
  <Words>64</Words>
  <Application>Microsoft Office PowerPoint</Application>
  <PresentationFormat>Widescreen</PresentationFormat>
  <Paragraphs>19</Paragraphs>
  <Slides>15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Loyd</dc:creator>
  <cp:lastModifiedBy>Sam Loyd</cp:lastModifiedBy>
  <cp:revision>96</cp:revision>
  <dcterms:created xsi:type="dcterms:W3CDTF">2021-02-25T00:38:55Z</dcterms:created>
  <dcterms:modified xsi:type="dcterms:W3CDTF">2021-02-27T02:30:20Z</dcterms:modified>
</cp:coreProperties>
</file>

<file path=docProps/thumbnail.jpeg>
</file>